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090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98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216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883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137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778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560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1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192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277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372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156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0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9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69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235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56FEB75-EF93-469E-92BC-DBF4AE0FF413}" type="datetimeFigureOut">
              <a:rPr lang="ru-RU" smtClean="0"/>
              <a:t>01.10.2020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7EB208-4DCA-4FC7-8BD5-84D461207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37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1551" y="1323730"/>
            <a:ext cx="822912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0" cap="none" spc="0" dirty="0" smtClean="0">
                <a:ln w="0"/>
                <a:solidFill>
                  <a:srgbClr val="00B0F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Геометриялық пішіндерге арналған дидактикалық ойындар</a:t>
            </a:r>
            <a:endParaRPr lang="ru-RU" sz="5400" b="0" cap="none" spc="0" dirty="0">
              <a:ln w="0"/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10624" y="5278056"/>
            <a:ext cx="3881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Орындаған: Төлеужан Жанагүл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47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349" y="439838"/>
            <a:ext cx="7909367" cy="59320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7276" y="578734"/>
            <a:ext cx="5023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Қандай пішін жетіспейді?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60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743" y="262298"/>
            <a:ext cx="8494895" cy="61037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36335" y="389620"/>
            <a:ext cx="5683169" cy="7909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197033" y="554286"/>
            <a:ext cx="358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Қандай затқа ұқсайды?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24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093" y="532435"/>
            <a:ext cx="9047545" cy="586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552" y="390646"/>
            <a:ext cx="8710914" cy="600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28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384" y="503500"/>
            <a:ext cx="1577213" cy="1701478"/>
          </a:xfrm>
          <a:prstGeom prst="rect">
            <a:avLst/>
          </a:prstGeom>
        </p:spPr>
      </p:pic>
      <p:sp>
        <p:nvSpPr>
          <p:cNvPr id="5" name="Блок-схема: узел 4"/>
          <p:cNvSpPr/>
          <p:nvPr/>
        </p:nvSpPr>
        <p:spPr>
          <a:xfrm>
            <a:off x="8021256" y="2546431"/>
            <a:ext cx="1458410" cy="145841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64324" y="503499"/>
            <a:ext cx="1018572" cy="17014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245488" y="2546431"/>
            <a:ext cx="1469004" cy="1458410"/>
          </a:xfrm>
          <a:prstGeom prst="rect">
            <a:avLst/>
          </a:prstGeom>
        </p:spPr>
      </p:pic>
      <p:sp>
        <p:nvSpPr>
          <p:cNvPr id="8" name="Месяц 7"/>
          <p:cNvSpPr/>
          <p:nvPr/>
        </p:nvSpPr>
        <p:spPr>
          <a:xfrm>
            <a:off x="8333772" y="4439615"/>
            <a:ext cx="949124" cy="1423686"/>
          </a:xfrm>
          <a:prstGeom prst="mo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b="14198"/>
          <a:stretch/>
        </p:blipFill>
        <p:spPr>
          <a:xfrm>
            <a:off x="2245489" y="4439615"/>
            <a:ext cx="1469003" cy="133036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30729" y="41834"/>
            <a:ext cx="317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Суреттерді сәйкестір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51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38</TotalTime>
  <Words>19</Words>
  <Application>Microsoft Office PowerPoint</Application>
  <PresentationFormat>Широкоэкранный</PresentationFormat>
  <Paragraphs>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Corbel</vt:lpstr>
      <vt:lpstr>Times New Roman</vt:lpstr>
      <vt:lpstr>Параллакс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2020-10-01T13:35:27Z</dcterms:created>
  <dcterms:modified xsi:type="dcterms:W3CDTF">2020-10-01T14:14:43Z</dcterms:modified>
</cp:coreProperties>
</file>